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744" r:id="rId4"/>
  </p:sldMasterIdLst>
  <p:notesMasterIdLst>
    <p:notesMasterId r:id="rId7"/>
  </p:notesMasterIdLst>
  <p:sldIdLst>
    <p:sldId id="257" r:id="rId5"/>
    <p:sldId id="258" r:id="rId6"/>
  </p:sldIdLst>
  <p:sldSz cx="3417888" cy="7989888"/>
  <p:notesSz cx="7023100" cy="9309100"/>
  <p:embeddedFontLst>
    <p:embeddedFont>
      <p:font typeface="Arial Black" panose="020B0A04020102020204" pitchFamily="34" charset="0"/>
      <p:bold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16">
          <p15:clr>
            <a:srgbClr val="A4A3A4"/>
          </p15:clr>
        </p15:guide>
        <p15:guide id="2" pos="10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2E141E-C38A-47A9-902D-669D0086FED1}" v="2" dt="2026-02-03T17:04:56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0" d="100"/>
          <a:sy n="200" d="100"/>
        </p:scale>
        <p:origin x="2964" y="144"/>
      </p:cViewPr>
      <p:guideLst>
        <p:guide orient="horz" pos="2516"/>
        <p:guide pos="10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Snook" userId="7e64b9cd-1adb-4f47-9e81-e8552687d1aa" providerId="ADAL" clId="{494E787D-E9F2-41F1-9635-938C4C972BB9}"/>
    <pc:docChg chg="custSel modSld">
      <pc:chgData name="Jeremy Snook" userId="7e64b9cd-1adb-4f47-9e81-e8552687d1aa" providerId="ADAL" clId="{494E787D-E9F2-41F1-9635-938C4C972BB9}" dt="2026-02-03T17:05:54.943" v="15" actId="20577"/>
      <pc:docMkLst>
        <pc:docMk/>
      </pc:docMkLst>
      <pc:sldChg chg="addSp delSp modSp mod">
        <pc:chgData name="Jeremy Snook" userId="7e64b9cd-1adb-4f47-9e81-e8552687d1aa" providerId="ADAL" clId="{494E787D-E9F2-41F1-9635-938C4C972BB9}" dt="2026-02-03T17:05:54.943" v="15" actId="20577"/>
        <pc:sldMkLst>
          <pc:docMk/>
          <pc:sldMk cId="0" sldId="257"/>
        </pc:sldMkLst>
        <pc:spChg chg="mod">
          <ac:chgData name="Jeremy Snook" userId="7e64b9cd-1adb-4f47-9e81-e8552687d1aa" providerId="ADAL" clId="{494E787D-E9F2-41F1-9635-938C4C972BB9}" dt="2026-02-03T17:05:54.943" v="15" actId="20577"/>
          <ac:spMkLst>
            <pc:docMk/>
            <pc:sldMk cId="0" sldId="257"/>
            <ac:spMk id="7" creationId="{57203882-A622-4687-B926-3AE4F2134B9E}"/>
          </ac:spMkLst>
        </pc:spChg>
        <pc:picChg chg="del mod">
          <ac:chgData name="Jeremy Snook" userId="7e64b9cd-1adb-4f47-9e81-e8552687d1aa" providerId="ADAL" clId="{494E787D-E9F2-41F1-9635-938C4C972BB9}" dt="2026-02-03T17:04:08.350" v="1" actId="478"/>
          <ac:picMkLst>
            <pc:docMk/>
            <pc:sldMk cId="0" sldId="257"/>
            <ac:picMk id="3" creationId="{A9F51287-7C9F-E657-8471-ED8E77C299CC}"/>
          </ac:picMkLst>
        </pc:picChg>
        <pc:picChg chg="add mod">
          <ac:chgData name="Jeremy Snook" userId="7e64b9cd-1adb-4f47-9e81-e8552687d1aa" providerId="ADAL" clId="{494E787D-E9F2-41F1-9635-938C4C972BB9}" dt="2026-02-03T17:04:37.837" v="4" actId="14100"/>
          <ac:picMkLst>
            <pc:docMk/>
            <pc:sldMk cId="0" sldId="257"/>
            <ac:picMk id="4" creationId="{06FA5B3A-2E7A-A620-25DF-0F46C72BE21C}"/>
          </ac:picMkLst>
        </pc:picChg>
        <pc:picChg chg="add mod">
          <ac:chgData name="Jeremy Snook" userId="7e64b9cd-1adb-4f47-9e81-e8552687d1aa" providerId="ADAL" clId="{494E787D-E9F2-41F1-9635-938C4C972BB9}" dt="2026-02-03T17:05:07.448" v="10" actId="14100"/>
          <ac:picMkLst>
            <pc:docMk/>
            <pc:sldMk cId="0" sldId="257"/>
            <ac:picMk id="8" creationId="{32FDE2DF-0911-F108-60FD-04EFF9143F89}"/>
          </ac:picMkLst>
        </pc:picChg>
        <pc:picChg chg="del">
          <ac:chgData name="Jeremy Snook" userId="7e64b9cd-1adb-4f47-9e81-e8552687d1aa" providerId="ADAL" clId="{494E787D-E9F2-41F1-9635-938C4C972BB9}" dt="2026-02-03T17:04:41.949" v="5" actId="478"/>
          <ac:picMkLst>
            <pc:docMk/>
            <pc:sldMk cId="0" sldId="257"/>
            <ac:picMk id="9" creationId="{7564EF8F-6513-46B3-45D1-A0ECD3C19F07}"/>
          </ac:picMkLst>
        </pc:picChg>
        <pc:picChg chg="mod">
          <ac:chgData name="Jeremy Snook" userId="7e64b9cd-1adb-4f47-9e81-e8552687d1aa" providerId="ADAL" clId="{494E787D-E9F2-41F1-9635-938C4C972BB9}" dt="2026-02-03T17:05:27.003" v="12" actId="1076"/>
          <ac:picMkLst>
            <pc:docMk/>
            <pc:sldMk cId="0" sldId="257"/>
            <ac:picMk id="12" creationId="{5A6C359E-2980-5082-3414-6B65562DD6E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765425" y="698500"/>
            <a:ext cx="14922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308" tIns="93308" rIns="93308" bIns="93308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5425" y="698500"/>
            <a:ext cx="14922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308" tIns="93308" rIns="93308" bIns="9330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891e06d5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65425" y="698500"/>
            <a:ext cx="1492250" cy="34909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891e06d59_0_0:notes"/>
          <p:cNvSpPr txBox="1">
            <a:spLocks noGrp="1"/>
          </p:cNvSpPr>
          <p:nvPr>
            <p:ph type="body" idx="1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spcFirstLastPara="1" wrap="square" lIns="93308" tIns="93308" rIns="93308" bIns="9330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3B8C5-C346-4EFE-B6B4-04590CEDC1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7236" y="1307605"/>
            <a:ext cx="2563416" cy="2781665"/>
          </a:xfrm>
        </p:spPr>
        <p:txBody>
          <a:bodyPr anchor="b"/>
          <a:lstStyle>
            <a:lvl1pPr algn="ctr">
              <a:defRPr sz="168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47AA12-4AAF-49AA-B338-F13B1C44C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7236" y="4196541"/>
            <a:ext cx="2563416" cy="1929040"/>
          </a:xfrm>
        </p:spPr>
        <p:txBody>
          <a:bodyPr/>
          <a:lstStyle>
            <a:lvl1pPr marL="0" indent="0" algn="ctr">
              <a:buNone/>
              <a:defRPr sz="673"/>
            </a:lvl1pPr>
            <a:lvl2pPr marL="128153" indent="0" algn="ctr">
              <a:buNone/>
              <a:defRPr sz="561"/>
            </a:lvl2pPr>
            <a:lvl3pPr marL="256306" indent="0" algn="ctr">
              <a:buNone/>
              <a:defRPr sz="505"/>
            </a:lvl3pPr>
            <a:lvl4pPr marL="384459" indent="0" algn="ctr">
              <a:buNone/>
              <a:defRPr sz="448"/>
            </a:lvl4pPr>
            <a:lvl5pPr marL="512613" indent="0" algn="ctr">
              <a:buNone/>
              <a:defRPr sz="448"/>
            </a:lvl5pPr>
            <a:lvl6pPr marL="640766" indent="0" algn="ctr">
              <a:buNone/>
              <a:defRPr sz="448"/>
            </a:lvl6pPr>
            <a:lvl7pPr marL="768919" indent="0" algn="ctr">
              <a:buNone/>
              <a:defRPr sz="448"/>
            </a:lvl7pPr>
            <a:lvl8pPr marL="897072" indent="0" algn="ctr">
              <a:buNone/>
              <a:defRPr sz="448"/>
            </a:lvl8pPr>
            <a:lvl9pPr marL="1025225" indent="0" algn="ctr">
              <a:buNone/>
              <a:defRPr sz="44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6EA51-4C10-4738-B477-382516F47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72ACD-2939-42E2-A8AF-B1210BA4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D4554-CCF5-49CD-A149-1F631AC09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8051015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F35E4-F74D-444D-B1FF-78F7CFF1B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D0CFE5-6B81-47F3-95F6-7078E8F6C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E498E-6F90-4D90-AA9E-0476E8901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78275-8F7D-41A3-A88C-07DE21C39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A0D54-D7A1-4ECC-864A-20B466739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9337790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290ADA-33D5-42EF-98A1-A9E6EE3B0F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445926" y="425387"/>
            <a:ext cx="736982" cy="67710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E49DBB-898F-4007-B9DE-1DD93A55B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34980" y="425387"/>
            <a:ext cx="2168223" cy="67710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AC2C0-A026-40CA-A8CE-06D7313DF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07C31-E54C-4210-9AB7-3C5EBCC0F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27BDE-64FF-44BF-ACA1-B0C6087B0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6417903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50357-83BF-45B4-8C59-870C8D423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EB2AA-6F6A-4E14-8E30-DE2B8EE874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9D600-0414-4B66-BD64-641465D6A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38BE6-37CF-4FB8-A05C-713E3339A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2ED4D-C1FE-43CB-8D0C-9BE91A5E7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6010850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3D0A4-AB05-42E5-955E-48B9672F7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00" y="1991925"/>
            <a:ext cx="2947928" cy="3323571"/>
          </a:xfrm>
        </p:spPr>
        <p:txBody>
          <a:bodyPr anchor="b"/>
          <a:lstStyle>
            <a:lvl1pPr>
              <a:defRPr sz="168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8EE896-CDE5-4FEF-AC42-AFC1DF352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200" y="5346938"/>
            <a:ext cx="2947928" cy="1747787"/>
          </a:xfrm>
        </p:spPr>
        <p:txBody>
          <a:bodyPr/>
          <a:lstStyle>
            <a:lvl1pPr marL="0" indent="0">
              <a:buNone/>
              <a:defRPr sz="673">
                <a:solidFill>
                  <a:schemeClr val="tx1">
                    <a:tint val="75000"/>
                  </a:schemeClr>
                </a:solidFill>
              </a:defRPr>
            </a:lvl1pPr>
            <a:lvl2pPr marL="128153" indent="0">
              <a:buNone/>
              <a:defRPr sz="561">
                <a:solidFill>
                  <a:schemeClr val="tx1">
                    <a:tint val="75000"/>
                  </a:schemeClr>
                </a:solidFill>
              </a:defRPr>
            </a:lvl2pPr>
            <a:lvl3pPr marL="256306" indent="0">
              <a:buNone/>
              <a:defRPr sz="505">
                <a:solidFill>
                  <a:schemeClr val="tx1">
                    <a:tint val="75000"/>
                  </a:schemeClr>
                </a:solidFill>
              </a:defRPr>
            </a:lvl3pPr>
            <a:lvl4pPr marL="384459" indent="0">
              <a:buNone/>
              <a:defRPr sz="448">
                <a:solidFill>
                  <a:schemeClr val="tx1">
                    <a:tint val="75000"/>
                  </a:schemeClr>
                </a:solidFill>
              </a:defRPr>
            </a:lvl4pPr>
            <a:lvl5pPr marL="512613" indent="0">
              <a:buNone/>
              <a:defRPr sz="448">
                <a:solidFill>
                  <a:schemeClr val="tx1">
                    <a:tint val="75000"/>
                  </a:schemeClr>
                </a:solidFill>
              </a:defRPr>
            </a:lvl5pPr>
            <a:lvl6pPr marL="640766" indent="0">
              <a:buNone/>
              <a:defRPr sz="448">
                <a:solidFill>
                  <a:schemeClr val="tx1">
                    <a:tint val="75000"/>
                  </a:schemeClr>
                </a:solidFill>
              </a:defRPr>
            </a:lvl6pPr>
            <a:lvl7pPr marL="768919" indent="0">
              <a:buNone/>
              <a:defRPr sz="448">
                <a:solidFill>
                  <a:schemeClr val="tx1">
                    <a:tint val="75000"/>
                  </a:schemeClr>
                </a:solidFill>
              </a:defRPr>
            </a:lvl7pPr>
            <a:lvl8pPr marL="897072" indent="0">
              <a:buNone/>
              <a:defRPr sz="448">
                <a:solidFill>
                  <a:schemeClr val="tx1">
                    <a:tint val="75000"/>
                  </a:schemeClr>
                </a:solidFill>
              </a:defRPr>
            </a:lvl8pPr>
            <a:lvl9pPr marL="1025225" indent="0">
              <a:buNone/>
              <a:defRPr sz="4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5E53C-3076-4E41-B25D-03279A829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05405C-8971-4CC5-A38B-B9C00C7D3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07BC8-7BA2-4C1A-ADF9-D4601324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536831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D5287-D626-45C0-8340-245A6030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7A5F2-B769-45AC-8AED-89662E190B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4980" y="2126938"/>
            <a:ext cx="1452602" cy="5069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0018B1-6970-46C1-8916-C8C5F11FB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730306" y="2126938"/>
            <a:ext cx="1452602" cy="5069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11C39-C961-40C2-A364-8205F1DC1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51C744-A8E6-4D05-9FD8-F1E3982C7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A6D7E-C6BB-490D-B2C0-77E04316B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0955544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BC503-43B6-4470-B37E-8385EB521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425" y="425388"/>
            <a:ext cx="2947928" cy="154434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63B09-3751-42E3-96E4-2A620D54E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5425" y="1958633"/>
            <a:ext cx="1445927" cy="959896"/>
          </a:xfrm>
        </p:spPr>
        <p:txBody>
          <a:bodyPr anchor="b"/>
          <a:lstStyle>
            <a:lvl1pPr marL="0" indent="0">
              <a:buNone/>
              <a:defRPr sz="673" b="1"/>
            </a:lvl1pPr>
            <a:lvl2pPr marL="128153" indent="0">
              <a:buNone/>
              <a:defRPr sz="561" b="1"/>
            </a:lvl2pPr>
            <a:lvl3pPr marL="256306" indent="0">
              <a:buNone/>
              <a:defRPr sz="505" b="1"/>
            </a:lvl3pPr>
            <a:lvl4pPr marL="384459" indent="0">
              <a:buNone/>
              <a:defRPr sz="448" b="1"/>
            </a:lvl4pPr>
            <a:lvl5pPr marL="512613" indent="0">
              <a:buNone/>
              <a:defRPr sz="448" b="1"/>
            </a:lvl5pPr>
            <a:lvl6pPr marL="640766" indent="0">
              <a:buNone/>
              <a:defRPr sz="448" b="1"/>
            </a:lvl6pPr>
            <a:lvl7pPr marL="768919" indent="0">
              <a:buNone/>
              <a:defRPr sz="448" b="1"/>
            </a:lvl7pPr>
            <a:lvl8pPr marL="897072" indent="0">
              <a:buNone/>
              <a:defRPr sz="448" b="1"/>
            </a:lvl8pPr>
            <a:lvl9pPr marL="1025225" indent="0">
              <a:buNone/>
              <a:defRPr sz="44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B3073D-D890-43B4-9009-59D428DD0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5425" y="2918528"/>
            <a:ext cx="1445927" cy="42927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2AA93-7A51-4D60-88AC-2CB56470D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730306" y="1958633"/>
            <a:ext cx="1453048" cy="959896"/>
          </a:xfrm>
        </p:spPr>
        <p:txBody>
          <a:bodyPr anchor="b"/>
          <a:lstStyle>
            <a:lvl1pPr marL="0" indent="0">
              <a:buNone/>
              <a:defRPr sz="673" b="1"/>
            </a:lvl1pPr>
            <a:lvl2pPr marL="128153" indent="0">
              <a:buNone/>
              <a:defRPr sz="561" b="1"/>
            </a:lvl2pPr>
            <a:lvl3pPr marL="256306" indent="0">
              <a:buNone/>
              <a:defRPr sz="505" b="1"/>
            </a:lvl3pPr>
            <a:lvl4pPr marL="384459" indent="0">
              <a:buNone/>
              <a:defRPr sz="448" b="1"/>
            </a:lvl4pPr>
            <a:lvl5pPr marL="512613" indent="0">
              <a:buNone/>
              <a:defRPr sz="448" b="1"/>
            </a:lvl5pPr>
            <a:lvl6pPr marL="640766" indent="0">
              <a:buNone/>
              <a:defRPr sz="448" b="1"/>
            </a:lvl6pPr>
            <a:lvl7pPr marL="768919" indent="0">
              <a:buNone/>
              <a:defRPr sz="448" b="1"/>
            </a:lvl7pPr>
            <a:lvl8pPr marL="897072" indent="0">
              <a:buNone/>
              <a:defRPr sz="448" b="1"/>
            </a:lvl8pPr>
            <a:lvl9pPr marL="1025225" indent="0">
              <a:buNone/>
              <a:defRPr sz="44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D92DD9-20BC-4749-B995-C8AE3C7AF7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730306" y="2918528"/>
            <a:ext cx="1453048" cy="42927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5E1F63-1738-44D7-B021-F761DE64F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E22BEB-063B-4368-B998-481E55AA3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21BEC1-A45B-4D49-8ECB-0DE3D030F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26601311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681E2-54F8-4A18-82F2-1058E5DC2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5A8931-C451-48C0-AB90-9495F7ADF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014B2-CE84-44F2-98B4-7886726B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8EB274-57FA-45DA-B4E0-4E1799B4E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18421092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DF6C6C-A90F-44D5-9D18-2EB682AA8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1B55C1-0709-4134-B55C-B9208BDAB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DB2FE4-55C6-4729-AA0D-5214734D7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4480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C916D-4536-4A47-BB09-C9DE6CCA2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425" y="532659"/>
            <a:ext cx="1102358" cy="1864307"/>
          </a:xfrm>
        </p:spPr>
        <p:txBody>
          <a:bodyPr anchor="b"/>
          <a:lstStyle>
            <a:lvl1pPr>
              <a:defRPr sz="8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96EDD-B6F9-4945-95AC-A324B8EC7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3047" y="1150397"/>
            <a:ext cx="1730306" cy="5677999"/>
          </a:xfrm>
        </p:spPr>
        <p:txBody>
          <a:bodyPr/>
          <a:lstStyle>
            <a:lvl1pPr>
              <a:defRPr sz="897"/>
            </a:lvl1pPr>
            <a:lvl2pPr>
              <a:defRPr sz="785"/>
            </a:lvl2pPr>
            <a:lvl3pPr>
              <a:defRPr sz="673"/>
            </a:lvl3pPr>
            <a:lvl4pPr>
              <a:defRPr sz="561"/>
            </a:lvl4pPr>
            <a:lvl5pPr>
              <a:defRPr sz="561"/>
            </a:lvl5pPr>
            <a:lvl6pPr>
              <a:defRPr sz="561"/>
            </a:lvl6pPr>
            <a:lvl7pPr>
              <a:defRPr sz="561"/>
            </a:lvl7pPr>
            <a:lvl8pPr>
              <a:defRPr sz="561"/>
            </a:lvl8pPr>
            <a:lvl9pPr>
              <a:defRPr sz="5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D5BFA-8B4E-4DF1-B6E5-89B2D5B28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5425" y="2396966"/>
            <a:ext cx="1102358" cy="4440677"/>
          </a:xfrm>
        </p:spPr>
        <p:txBody>
          <a:bodyPr/>
          <a:lstStyle>
            <a:lvl1pPr marL="0" indent="0">
              <a:buNone/>
              <a:defRPr sz="448"/>
            </a:lvl1pPr>
            <a:lvl2pPr marL="128153" indent="0">
              <a:buNone/>
              <a:defRPr sz="392"/>
            </a:lvl2pPr>
            <a:lvl3pPr marL="256306" indent="0">
              <a:buNone/>
              <a:defRPr sz="336"/>
            </a:lvl3pPr>
            <a:lvl4pPr marL="384459" indent="0">
              <a:buNone/>
              <a:defRPr sz="280"/>
            </a:lvl4pPr>
            <a:lvl5pPr marL="512613" indent="0">
              <a:buNone/>
              <a:defRPr sz="280"/>
            </a:lvl5pPr>
            <a:lvl6pPr marL="640766" indent="0">
              <a:buNone/>
              <a:defRPr sz="280"/>
            </a:lvl6pPr>
            <a:lvl7pPr marL="768919" indent="0">
              <a:buNone/>
              <a:defRPr sz="280"/>
            </a:lvl7pPr>
            <a:lvl8pPr marL="897072" indent="0">
              <a:buNone/>
              <a:defRPr sz="280"/>
            </a:lvl8pPr>
            <a:lvl9pPr marL="1025225" indent="0">
              <a:buNone/>
              <a:defRPr sz="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18219A-ECB3-4A59-8BE7-ADC6EDDC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88982-32D3-4BCA-A4B2-52A4CEFCB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903F3-84F7-4297-8ADE-1F84EAB6D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9547728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B291B-050D-44AB-9425-C15CB5E56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425" y="532659"/>
            <a:ext cx="1102358" cy="1864307"/>
          </a:xfrm>
        </p:spPr>
        <p:txBody>
          <a:bodyPr anchor="b"/>
          <a:lstStyle>
            <a:lvl1pPr>
              <a:defRPr sz="89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7DC003-2FC4-4A01-90C7-462B9502E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453047" y="1150397"/>
            <a:ext cx="1730306" cy="5677999"/>
          </a:xfrm>
        </p:spPr>
        <p:txBody>
          <a:bodyPr/>
          <a:lstStyle>
            <a:lvl1pPr marL="0" indent="0">
              <a:buNone/>
              <a:defRPr sz="897"/>
            </a:lvl1pPr>
            <a:lvl2pPr marL="128153" indent="0">
              <a:buNone/>
              <a:defRPr sz="785"/>
            </a:lvl2pPr>
            <a:lvl3pPr marL="256306" indent="0">
              <a:buNone/>
              <a:defRPr sz="673"/>
            </a:lvl3pPr>
            <a:lvl4pPr marL="384459" indent="0">
              <a:buNone/>
              <a:defRPr sz="561"/>
            </a:lvl4pPr>
            <a:lvl5pPr marL="512613" indent="0">
              <a:buNone/>
              <a:defRPr sz="561"/>
            </a:lvl5pPr>
            <a:lvl6pPr marL="640766" indent="0">
              <a:buNone/>
              <a:defRPr sz="561"/>
            </a:lvl6pPr>
            <a:lvl7pPr marL="768919" indent="0">
              <a:buNone/>
              <a:defRPr sz="561"/>
            </a:lvl7pPr>
            <a:lvl8pPr marL="897072" indent="0">
              <a:buNone/>
              <a:defRPr sz="561"/>
            </a:lvl8pPr>
            <a:lvl9pPr marL="1025225" indent="0">
              <a:buNone/>
              <a:defRPr sz="561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8D978C-1319-4871-A3C6-4BD11B64D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5425" y="2396966"/>
            <a:ext cx="1102358" cy="4440677"/>
          </a:xfrm>
        </p:spPr>
        <p:txBody>
          <a:bodyPr/>
          <a:lstStyle>
            <a:lvl1pPr marL="0" indent="0">
              <a:buNone/>
              <a:defRPr sz="448"/>
            </a:lvl1pPr>
            <a:lvl2pPr marL="128153" indent="0">
              <a:buNone/>
              <a:defRPr sz="392"/>
            </a:lvl2pPr>
            <a:lvl3pPr marL="256306" indent="0">
              <a:buNone/>
              <a:defRPr sz="336"/>
            </a:lvl3pPr>
            <a:lvl4pPr marL="384459" indent="0">
              <a:buNone/>
              <a:defRPr sz="280"/>
            </a:lvl4pPr>
            <a:lvl5pPr marL="512613" indent="0">
              <a:buNone/>
              <a:defRPr sz="280"/>
            </a:lvl5pPr>
            <a:lvl6pPr marL="640766" indent="0">
              <a:buNone/>
              <a:defRPr sz="280"/>
            </a:lvl6pPr>
            <a:lvl7pPr marL="768919" indent="0">
              <a:buNone/>
              <a:defRPr sz="280"/>
            </a:lvl7pPr>
            <a:lvl8pPr marL="897072" indent="0">
              <a:buNone/>
              <a:defRPr sz="280"/>
            </a:lvl8pPr>
            <a:lvl9pPr marL="1025225" indent="0">
              <a:buNone/>
              <a:defRPr sz="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34654-13E6-4F11-9911-96BD39514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533FC-185A-4B3E-85D1-490B3858B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2624F-778D-43B4-AA57-8CDEAF782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2828140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6188F6-38C5-4F72-ACA9-814F6CDBD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80" y="425388"/>
            <a:ext cx="2947928" cy="1544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CCAE2-734F-4F92-8B5F-238FE583F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980" y="2126938"/>
            <a:ext cx="2947928" cy="5069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8DCF4-D0C5-4EB8-8CEA-78543A8D91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4980" y="7405443"/>
            <a:ext cx="769025" cy="425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C6019-EC68-497C-AB58-A269BE11AA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32176" y="7405443"/>
            <a:ext cx="1153537" cy="425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79D6C-B6DA-4F4A-BAE7-0CB721377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13883" y="7405443"/>
            <a:ext cx="769025" cy="4253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402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l" defTabSz="256306" rtl="0" eaLnBrk="1" latinLnBrk="0" hangingPunct="1">
        <a:lnSpc>
          <a:spcPct val="90000"/>
        </a:lnSpc>
        <a:spcBef>
          <a:spcPct val="0"/>
        </a:spcBef>
        <a:buNone/>
        <a:defRPr sz="12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077" indent="-64077" algn="l" defTabSz="256306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sz="785" kern="1200">
          <a:solidFill>
            <a:schemeClr val="tx1"/>
          </a:solidFill>
          <a:latin typeface="+mn-lt"/>
          <a:ea typeface="+mn-ea"/>
          <a:cs typeface="+mn-cs"/>
        </a:defRPr>
      </a:lvl1pPr>
      <a:lvl2pPr marL="192230" indent="-64077" algn="l" defTabSz="256306" rtl="0" eaLnBrk="1" latinLnBrk="0" hangingPunct="1">
        <a:lnSpc>
          <a:spcPct val="90000"/>
        </a:lnSpc>
        <a:spcBef>
          <a:spcPts val="140"/>
        </a:spcBef>
        <a:buFont typeface="Arial" panose="020B0604020202020204" pitchFamily="34" charset="0"/>
        <a:buChar char="•"/>
        <a:defRPr sz="673" kern="1200">
          <a:solidFill>
            <a:schemeClr val="tx1"/>
          </a:solidFill>
          <a:latin typeface="+mn-lt"/>
          <a:ea typeface="+mn-ea"/>
          <a:cs typeface="+mn-cs"/>
        </a:defRPr>
      </a:lvl2pPr>
      <a:lvl3pPr marL="320383" indent="-64077" algn="l" defTabSz="256306" rtl="0" eaLnBrk="1" latinLnBrk="0" hangingPunct="1">
        <a:lnSpc>
          <a:spcPct val="90000"/>
        </a:lnSpc>
        <a:spcBef>
          <a:spcPts val="140"/>
        </a:spcBef>
        <a:buFont typeface="Arial" panose="020B0604020202020204" pitchFamily="34" charset="0"/>
        <a:buChar char="•"/>
        <a:defRPr sz="561" kern="1200">
          <a:solidFill>
            <a:schemeClr val="tx1"/>
          </a:solidFill>
          <a:latin typeface="+mn-lt"/>
          <a:ea typeface="+mn-ea"/>
          <a:cs typeface="+mn-cs"/>
        </a:defRPr>
      </a:lvl3pPr>
      <a:lvl4pPr marL="448536" indent="-64077" algn="l" defTabSz="256306" rtl="0" eaLnBrk="1" latinLnBrk="0" hangingPunct="1">
        <a:lnSpc>
          <a:spcPct val="90000"/>
        </a:lnSpc>
        <a:spcBef>
          <a:spcPts val="140"/>
        </a:spcBef>
        <a:buFont typeface="Arial" panose="020B0604020202020204" pitchFamily="34" charset="0"/>
        <a:buChar char="•"/>
        <a:defRPr sz="505" kern="1200">
          <a:solidFill>
            <a:schemeClr val="tx1"/>
          </a:solidFill>
          <a:latin typeface="+mn-lt"/>
          <a:ea typeface="+mn-ea"/>
          <a:cs typeface="+mn-cs"/>
        </a:defRPr>
      </a:lvl4pPr>
      <a:lvl5pPr marL="576689" indent="-64077" algn="l" defTabSz="256306" rtl="0" eaLnBrk="1" latinLnBrk="0" hangingPunct="1">
        <a:lnSpc>
          <a:spcPct val="90000"/>
        </a:lnSpc>
        <a:spcBef>
          <a:spcPts val="140"/>
        </a:spcBef>
        <a:buFont typeface="Arial" panose="020B0604020202020204" pitchFamily="34" charset="0"/>
        <a:buChar char="•"/>
        <a:defRPr sz="505" kern="1200">
          <a:solidFill>
            <a:schemeClr val="tx1"/>
          </a:solidFill>
          <a:latin typeface="+mn-lt"/>
          <a:ea typeface="+mn-ea"/>
          <a:cs typeface="+mn-cs"/>
        </a:defRPr>
      </a:lvl5pPr>
      <a:lvl6pPr marL="704842" indent="-64077" algn="l" defTabSz="256306" rtl="0" eaLnBrk="1" latinLnBrk="0" hangingPunct="1">
        <a:lnSpc>
          <a:spcPct val="90000"/>
        </a:lnSpc>
        <a:spcBef>
          <a:spcPts val="140"/>
        </a:spcBef>
        <a:buFont typeface="Arial" panose="020B0604020202020204" pitchFamily="34" charset="0"/>
        <a:buChar char="•"/>
        <a:defRPr sz="505" kern="1200">
          <a:solidFill>
            <a:schemeClr val="tx1"/>
          </a:solidFill>
          <a:latin typeface="+mn-lt"/>
          <a:ea typeface="+mn-ea"/>
          <a:cs typeface="+mn-cs"/>
        </a:defRPr>
      </a:lvl6pPr>
      <a:lvl7pPr marL="832996" indent="-64077" algn="l" defTabSz="256306" rtl="0" eaLnBrk="1" latinLnBrk="0" hangingPunct="1">
        <a:lnSpc>
          <a:spcPct val="90000"/>
        </a:lnSpc>
        <a:spcBef>
          <a:spcPts val="140"/>
        </a:spcBef>
        <a:buFont typeface="Arial" panose="020B0604020202020204" pitchFamily="34" charset="0"/>
        <a:buChar char="•"/>
        <a:defRPr sz="505" kern="1200">
          <a:solidFill>
            <a:schemeClr val="tx1"/>
          </a:solidFill>
          <a:latin typeface="+mn-lt"/>
          <a:ea typeface="+mn-ea"/>
          <a:cs typeface="+mn-cs"/>
        </a:defRPr>
      </a:lvl7pPr>
      <a:lvl8pPr marL="961149" indent="-64077" algn="l" defTabSz="256306" rtl="0" eaLnBrk="1" latinLnBrk="0" hangingPunct="1">
        <a:lnSpc>
          <a:spcPct val="90000"/>
        </a:lnSpc>
        <a:spcBef>
          <a:spcPts val="140"/>
        </a:spcBef>
        <a:buFont typeface="Arial" panose="020B0604020202020204" pitchFamily="34" charset="0"/>
        <a:buChar char="•"/>
        <a:defRPr sz="505" kern="1200">
          <a:solidFill>
            <a:schemeClr val="tx1"/>
          </a:solidFill>
          <a:latin typeface="+mn-lt"/>
          <a:ea typeface="+mn-ea"/>
          <a:cs typeface="+mn-cs"/>
        </a:defRPr>
      </a:lvl8pPr>
      <a:lvl9pPr marL="1089302" indent="-64077" algn="l" defTabSz="256306" rtl="0" eaLnBrk="1" latinLnBrk="0" hangingPunct="1">
        <a:lnSpc>
          <a:spcPct val="90000"/>
        </a:lnSpc>
        <a:spcBef>
          <a:spcPts val="140"/>
        </a:spcBef>
        <a:buFont typeface="Arial" panose="020B0604020202020204" pitchFamily="34" charset="0"/>
        <a:buChar char="•"/>
        <a:defRPr sz="5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1pPr>
      <a:lvl2pPr marL="128153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2pPr>
      <a:lvl3pPr marL="256306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3pPr>
      <a:lvl4pPr marL="384459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4pPr>
      <a:lvl5pPr marL="512613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5pPr>
      <a:lvl6pPr marL="640766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6pPr>
      <a:lvl7pPr marL="768919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7pPr>
      <a:lvl8pPr marL="897072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8pPr>
      <a:lvl9pPr marL="1025225" algn="l" defTabSz="256306" rtl="0" eaLnBrk="1" latinLnBrk="0" hangingPunct="1">
        <a:defRPr sz="5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417888" cy="79898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CE26C3-1024-40C3-8484-0E77C046A469}"/>
              </a:ext>
            </a:extLst>
          </p:cNvPr>
          <p:cNvSpPr txBox="1"/>
          <p:nvPr/>
        </p:nvSpPr>
        <p:spPr>
          <a:xfrm>
            <a:off x="612390" y="1988786"/>
            <a:ext cx="2193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Support Your Local Scouts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203882-A622-4687-B926-3AE4F2134B9E}"/>
              </a:ext>
            </a:extLst>
          </p:cNvPr>
          <p:cNvSpPr txBox="1"/>
          <p:nvPr/>
        </p:nvSpPr>
        <p:spPr>
          <a:xfrm>
            <a:off x="325808" y="4355437"/>
            <a:ext cx="2752254" cy="2977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Hi Neighbor! My name is ____________ from local Scout Unit ___________.  I’m selling a discount card to help me earn my way to camp.  You can help by purchasing one or more of our cards.  Many people are using these and receiving well over $50 worth of discounts but I’m only selling them for $10.</a:t>
            </a:r>
          </a:p>
          <a:p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How many cards would you like?</a:t>
            </a:r>
          </a:p>
          <a:p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Contact my parent by text message to let me know how many to deliver to you:</a:t>
            </a:r>
          </a:p>
          <a:p>
            <a:endParaRPr 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Phone number: ___________________</a:t>
            </a:r>
          </a:p>
          <a:p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2" name="Picture 11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5A6C359E-2980-5082-3414-6B65562DD6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183" y="6745063"/>
            <a:ext cx="2543503" cy="117622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6FA5B3A-2E7A-A620-25DF-0F46C72BE2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94" y="2703257"/>
            <a:ext cx="2864116" cy="79963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FDE2DF-0911-F108-60FD-04EFF9143F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3894" y="3502892"/>
            <a:ext cx="2864116" cy="7975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1" y="0"/>
            <a:ext cx="3417797" cy="7989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1FE31F9810514382B603E3CBBE5CC3" ma:contentTypeVersion="18" ma:contentTypeDescription="Create a new document." ma:contentTypeScope="" ma:versionID="cb49284aafbf3d22cf6fa7bbfb62645a">
  <xsd:schema xmlns:xsd="http://www.w3.org/2001/XMLSchema" xmlns:xs="http://www.w3.org/2001/XMLSchema" xmlns:p="http://schemas.microsoft.com/office/2006/metadata/properties" xmlns:ns2="b7457197-917c-40b5-bfbb-288f8fe4a4f6" xmlns:ns3="050e1cd7-096f-4df7-a31a-7d7d4b9e4c8d" targetNamespace="http://schemas.microsoft.com/office/2006/metadata/properties" ma:root="true" ma:fieldsID="a7af61c41d7c8424fe9c37b11c23e2f4" ns2:_="" ns3:_="">
    <xsd:import namespace="b7457197-917c-40b5-bfbb-288f8fe4a4f6"/>
    <xsd:import namespace="050e1cd7-096f-4df7-a31a-7d7d4b9e4c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57197-917c-40b5-bfbb-288f8fe4a4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79308d4-bde5-4dca-adcb-0162404f86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0e1cd7-096f-4df7-a31a-7d7d4b9e4c8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b00dae1-f71c-4788-81ad-851f1fc4e52e}" ma:internalName="TaxCatchAll" ma:showField="CatchAllData" ma:web="050e1cd7-096f-4df7-a31a-7d7d4b9e4c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b7457197-917c-40b5-bfbb-288f8fe4a4f6" xsi:nil="true"/>
    <TaxCatchAll xmlns="050e1cd7-096f-4df7-a31a-7d7d4b9e4c8d" xsi:nil="true"/>
    <lcf76f155ced4ddcb4097134ff3c332f xmlns="b7457197-917c-40b5-bfbb-288f8fe4a4f6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CE4142-4A72-48FA-8AE1-8B14F8855A59}"/>
</file>

<file path=customXml/itemProps2.xml><?xml version="1.0" encoding="utf-8"?>
<ds:datastoreItem xmlns:ds="http://schemas.openxmlformats.org/officeDocument/2006/customXml" ds:itemID="{561203CE-B64F-4036-A821-35FBEDB91502}">
  <ds:schemaRefs>
    <ds:schemaRef ds:uri="http://schemas.microsoft.com/office/2006/metadata/properties"/>
    <ds:schemaRef ds:uri="http://schemas.microsoft.com/office/infopath/2007/PartnerControls"/>
    <ds:schemaRef ds:uri="b7457197-917c-40b5-bfbb-288f8fe4a4f6"/>
    <ds:schemaRef ds:uri="050e1cd7-096f-4df7-a31a-7d7d4b9e4c8d"/>
  </ds:schemaRefs>
</ds:datastoreItem>
</file>

<file path=customXml/itemProps3.xml><?xml version="1.0" encoding="utf-8"?>
<ds:datastoreItem xmlns:ds="http://schemas.openxmlformats.org/officeDocument/2006/customXml" ds:itemID="{D97AB08C-5CA5-4156-88D9-7BE1B2B8DD7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d9008a0-7846-4989-a4c5-77cfad3f7e4e}" enabled="0" method="" siteId="{fd9008a0-7846-4989-a4c5-77cfad3f7e4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94</Words>
  <Application>Microsoft Office PowerPoint</Application>
  <PresentationFormat>Custom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Calibri Light</vt:lpstr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Jeremy Snook</dc:creator>
  <cp:lastModifiedBy>Jeremy Snook</cp:lastModifiedBy>
  <cp:revision>7</cp:revision>
  <cp:lastPrinted>2021-03-23T19:45:18Z</cp:lastPrinted>
  <dcterms:modified xsi:type="dcterms:W3CDTF">2026-02-03T17:06:01Z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0x010100361FE31F9810514382B603E3CBBE5CC3</vt:lpwstr>
  </property>
  <property fmtid="{D5CDD505-2E9C-101B-9397-08002B2CF9AE}" pid="3" name="Order">
    <vt:r8>9601000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