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4" r:id="rId4"/>
  </p:sldMasterIdLst>
  <p:notesMasterIdLst>
    <p:notesMasterId r:id="rId7"/>
  </p:notesMasterIdLst>
  <p:sldIdLst>
    <p:sldId id="257" r:id="rId5"/>
    <p:sldId id="258" r:id="rId6"/>
  </p:sldIdLst>
  <p:sldSz cx="3417888" cy="7989888"/>
  <p:notesSz cx="7023100" cy="9309100"/>
  <p:embeddedFontLst>
    <p:embeddedFont>
      <p:font typeface="Arial Black" panose="020B0A04020102020204" pitchFamily="34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6">
          <p15:clr>
            <a:srgbClr val="A4A3A4"/>
          </p15:clr>
        </p15:guide>
        <p15:guide id="2" pos="10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C81C1-6DB2-42EF-879B-A692717329C8}" v="3" dt="2025-02-24T18:47:16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4140" y="90"/>
      </p:cViewPr>
      <p:guideLst>
        <p:guide orient="horz" pos="2516"/>
        <p:guide pos="10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Snook" userId="7e64b9cd-1adb-4f47-9e81-e8552687d1aa" providerId="ADAL" clId="{CFEC81C1-6DB2-42EF-879B-A692717329C8}"/>
    <pc:docChg chg="custSel modSld">
      <pc:chgData name="Jeremy Snook" userId="7e64b9cd-1adb-4f47-9e81-e8552687d1aa" providerId="ADAL" clId="{CFEC81C1-6DB2-42EF-879B-A692717329C8}" dt="2025-02-24T18:47:26.417" v="22" actId="1076"/>
      <pc:docMkLst>
        <pc:docMk/>
      </pc:docMkLst>
      <pc:sldChg chg="addSp delSp modSp mod">
        <pc:chgData name="Jeremy Snook" userId="7e64b9cd-1adb-4f47-9e81-e8552687d1aa" providerId="ADAL" clId="{CFEC81C1-6DB2-42EF-879B-A692717329C8}" dt="2025-02-24T18:47:26.417" v="22" actId="1076"/>
        <pc:sldMkLst>
          <pc:docMk/>
          <pc:sldMk cId="0" sldId="257"/>
        </pc:sldMkLst>
        <pc:picChg chg="add mod">
          <ac:chgData name="Jeremy Snook" userId="7e64b9cd-1adb-4f47-9e81-e8552687d1aa" providerId="ADAL" clId="{CFEC81C1-6DB2-42EF-879B-A692717329C8}" dt="2025-02-24T18:46:04.494" v="9" actId="962"/>
          <ac:picMkLst>
            <pc:docMk/>
            <pc:sldMk cId="0" sldId="257"/>
            <ac:picMk id="3" creationId="{A9F51287-7C9F-E657-8471-ED8E77C299CC}"/>
          </ac:picMkLst>
        </pc:picChg>
        <pc:picChg chg="del">
          <ac:chgData name="Jeremy Snook" userId="7e64b9cd-1adb-4f47-9e81-e8552687d1aa" providerId="ADAL" clId="{CFEC81C1-6DB2-42EF-879B-A692717329C8}" dt="2025-02-24T18:46:58.263" v="17" actId="478"/>
          <ac:picMkLst>
            <pc:docMk/>
            <pc:sldMk cId="0" sldId="257"/>
            <ac:picMk id="4" creationId="{162EF64D-7BE1-4301-AB2E-24C9836758BB}"/>
          </ac:picMkLst>
        </pc:picChg>
        <pc:picChg chg="del">
          <ac:chgData name="Jeremy Snook" userId="7e64b9cd-1adb-4f47-9e81-e8552687d1aa" providerId="ADAL" clId="{CFEC81C1-6DB2-42EF-879B-A692717329C8}" dt="2025-02-24T18:45:38.893" v="0" actId="478"/>
          <ac:picMkLst>
            <pc:docMk/>
            <pc:sldMk cId="0" sldId="257"/>
            <ac:picMk id="5" creationId="{C01F1DEA-55AB-2A62-0F26-ABE7A54DB466}"/>
          </ac:picMkLst>
        </pc:picChg>
        <pc:picChg chg="add mod">
          <ac:chgData name="Jeremy Snook" userId="7e64b9cd-1adb-4f47-9e81-e8552687d1aa" providerId="ADAL" clId="{CFEC81C1-6DB2-42EF-879B-A692717329C8}" dt="2025-02-24T18:46:30.458" v="16" actId="1076"/>
          <ac:picMkLst>
            <pc:docMk/>
            <pc:sldMk cId="0" sldId="257"/>
            <ac:picMk id="9" creationId="{7564EF8F-6513-46B3-45D1-A0ECD3C19F07}"/>
          </ac:picMkLst>
        </pc:picChg>
        <pc:picChg chg="del">
          <ac:chgData name="Jeremy Snook" userId="7e64b9cd-1adb-4f47-9e81-e8552687d1aa" providerId="ADAL" clId="{CFEC81C1-6DB2-42EF-879B-A692717329C8}" dt="2025-02-24T18:46:11.532" v="10" actId="478"/>
          <ac:picMkLst>
            <pc:docMk/>
            <pc:sldMk cId="0" sldId="257"/>
            <ac:picMk id="10" creationId="{D0DE7F16-A206-947A-5045-F5BDC8C2D850}"/>
          </ac:picMkLst>
        </pc:picChg>
        <pc:picChg chg="add mod">
          <ac:chgData name="Jeremy Snook" userId="7e64b9cd-1adb-4f47-9e81-e8552687d1aa" providerId="ADAL" clId="{CFEC81C1-6DB2-42EF-879B-A692717329C8}" dt="2025-02-24T18:47:26.417" v="22" actId="1076"/>
          <ac:picMkLst>
            <pc:docMk/>
            <pc:sldMk cId="0" sldId="257"/>
            <ac:picMk id="12" creationId="{5A6C359E-2980-5082-3414-6B65562DD6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65425" y="698500"/>
            <a:ext cx="14922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65425" y="698500"/>
            <a:ext cx="14922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891e06d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65425" y="698500"/>
            <a:ext cx="14922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891e06d59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B8C5-C346-4EFE-B6B4-04590CEDC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236" y="1307605"/>
            <a:ext cx="2563416" cy="2781665"/>
          </a:xfrm>
        </p:spPr>
        <p:txBody>
          <a:bodyPr anchor="b"/>
          <a:lstStyle>
            <a:lvl1pPr algn="ctr">
              <a:defRPr sz="16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7AA12-4AAF-49AA-B338-F13B1C44C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236" y="4196541"/>
            <a:ext cx="2563416" cy="1929040"/>
          </a:xfrm>
        </p:spPr>
        <p:txBody>
          <a:bodyPr/>
          <a:lstStyle>
            <a:lvl1pPr marL="0" indent="0" algn="ctr">
              <a:buNone/>
              <a:defRPr sz="673"/>
            </a:lvl1pPr>
            <a:lvl2pPr marL="128153" indent="0" algn="ctr">
              <a:buNone/>
              <a:defRPr sz="561"/>
            </a:lvl2pPr>
            <a:lvl3pPr marL="256306" indent="0" algn="ctr">
              <a:buNone/>
              <a:defRPr sz="505"/>
            </a:lvl3pPr>
            <a:lvl4pPr marL="384459" indent="0" algn="ctr">
              <a:buNone/>
              <a:defRPr sz="448"/>
            </a:lvl4pPr>
            <a:lvl5pPr marL="512613" indent="0" algn="ctr">
              <a:buNone/>
              <a:defRPr sz="448"/>
            </a:lvl5pPr>
            <a:lvl6pPr marL="640766" indent="0" algn="ctr">
              <a:buNone/>
              <a:defRPr sz="448"/>
            </a:lvl6pPr>
            <a:lvl7pPr marL="768919" indent="0" algn="ctr">
              <a:buNone/>
              <a:defRPr sz="448"/>
            </a:lvl7pPr>
            <a:lvl8pPr marL="897072" indent="0" algn="ctr">
              <a:buNone/>
              <a:defRPr sz="448"/>
            </a:lvl8pPr>
            <a:lvl9pPr marL="1025225" indent="0" algn="ctr">
              <a:buNone/>
              <a:defRPr sz="44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6EA51-4C10-4738-B477-382516F4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2ACD-2939-42E2-A8AF-B1210BA4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D4554-CCF5-49CD-A149-1F631AC0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05101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35E4-F74D-444D-B1FF-78F7CFF1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0CFE5-6B81-47F3-95F6-7078E8F6C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E498E-6F90-4D90-AA9E-0476E890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78275-8F7D-41A3-A88C-07DE21C3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A0D54-D7A1-4ECC-864A-20B46673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33779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90ADA-33D5-42EF-98A1-A9E6EE3B0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445926" y="425387"/>
            <a:ext cx="736982" cy="67710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9DBB-898F-4007-B9DE-1DD93A55B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980" y="425387"/>
            <a:ext cx="2168223" cy="67710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AC2C0-A026-40CA-A8CE-06D7313D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07C31-E54C-4210-9AB7-3C5EBCC0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27BDE-64FF-44BF-ACA1-B0C6087B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41790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0357-83BF-45B4-8C59-870C8D42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EB2AA-6F6A-4E14-8E30-DE2B8EE87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9D600-0414-4B66-BD64-641465D6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38BE6-37CF-4FB8-A05C-713E3339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ED4D-C1FE-43CB-8D0C-9BE91A5E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01085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D0A4-AB05-42E5-955E-48B9672F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0" y="1991925"/>
            <a:ext cx="2947928" cy="3323571"/>
          </a:xfrm>
        </p:spPr>
        <p:txBody>
          <a:bodyPr anchor="b"/>
          <a:lstStyle>
            <a:lvl1pPr>
              <a:defRPr sz="16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EE896-CDE5-4FEF-AC42-AFC1DF352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200" y="5346938"/>
            <a:ext cx="2947928" cy="1747787"/>
          </a:xfrm>
        </p:spPr>
        <p:txBody>
          <a:bodyPr/>
          <a:lstStyle>
            <a:lvl1pPr marL="0" indent="0">
              <a:buNone/>
              <a:defRPr sz="673">
                <a:solidFill>
                  <a:schemeClr val="tx1">
                    <a:tint val="75000"/>
                  </a:schemeClr>
                </a:solidFill>
              </a:defRPr>
            </a:lvl1pPr>
            <a:lvl2pPr marL="128153" indent="0">
              <a:buNone/>
              <a:defRPr sz="561">
                <a:solidFill>
                  <a:schemeClr val="tx1">
                    <a:tint val="75000"/>
                  </a:schemeClr>
                </a:solidFill>
              </a:defRPr>
            </a:lvl2pPr>
            <a:lvl3pPr marL="256306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3pPr>
            <a:lvl4pPr marL="384459" indent="0">
              <a:buNone/>
              <a:defRPr sz="448">
                <a:solidFill>
                  <a:schemeClr val="tx1">
                    <a:tint val="75000"/>
                  </a:schemeClr>
                </a:solidFill>
              </a:defRPr>
            </a:lvl4pPr>
            <a:lvl5pPr marL="512613" indent="0">
              <a:buNone/>
              <a:defRPr sz="448">
                <a:solidFill>
                  <a:schemeClr val="tx1">
                    <a:tint val="75000"/>
                  </a:schemeClr>
                </a:solidFill>
              </a:defRPr>
            </a:lvl5pPr>
            <a:lvl6pPr marL="640766" indent="0">
              <a:buNone/>
              <a:defRPr sz="448">
                <a:solidFill>
                  <a:schemeClr val="tx1">
                    <a:tint val="75000"/>
                  </a:schemeClr>
                </a:solidFill>
              </a:defRPr>
            </a:lvl6pPr>
            <a:lvl7pPr marL="768919" indent="0">
              <a:buNone/>
              <a:defRPr sz="448">
                <a:solidFill>
                  <a:schemeClr val="tx1">
                    <a:tint val="75000"/>
                  </a:schemeClr>
                </a:solidFill>
              </a:defRPr>
            </a:lvl7pPr>
            <a:lvl8pPr marL="897072" indent="0">
              <a:buNone/>
              <a:defRPr sz="448">
                <a:solidFill>
                  <a:schemeClr val="tx1">
                    <a:tint val="75000"/>
                  </a:schemeClr>
                </a:solidFill>
              </a:defRPr>
            </a:lvl8pPr>
            <a:lvl9pPr marL="1025225" indent="0">
              <a:buNone/>
              <a:defRPr sz="4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E53C-3076-4E41-B25D-03279A82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5405C-8971-4CC5-A38B-B9C00C7D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07BC8-7BA2-4C1A-ADF9-D4601324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36831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5287-D626-45C0-8340-245A6030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A5F2-B769-45AC-8AED-89662E190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80" y="2126938"/>
            <a:ext cx="1452602" cy="5069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018B1-6970-46C1-8916-C8C5F11FB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0306" y="2126938"/>
            <a:ext cx="1452602" cy="5069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1C39-C961-40C2-A364-8205F1DC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1C744-A8E6-4D05-9FD8-F1E3982C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A6D7E-C6BB-490D-B2C0-77E04316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95554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C503-43B6-4470-B37E-8385EB52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5" y="425388"/>
            <a:ext cx="2947928" cy="15443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63B09-3751-42E3-96E4-2A620D54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425" y="1958633"/>
            <a:ext cx="1445927" cy="959896"/>
          </a:xfrm>
        </p:spPr>
        <p:txBody>
          <a:bodyPr anchor="b"/>
          <a:lstStyle>
            <a:lvl1pPr marL="0" indent="0">
              <a:buNone/>
              <a:defRPr sz="673" b="1"/>
            </a:lvl1pPr>
            <a:lvl2pPr marL="128153" indent="0">
              <a:buNone/>
              <a:defRPr sz="561" b="1"/>
            </a:lvl2pPr>
            <a:lvl3pPr marL="256306" indent="0">
              <a:buNone/>
              <a:defRPr sz="505" b="1"/>
            </a:lvl3pPr>
            <a:lvl4pPr marL="384459" indent="0">
              <a:buNone/>
              <a:defRPr sz="448" b="1"/>
            </a:lvl4pPr>
            <a:lvl5pPr marL="512613" indent="0">
              <a:buNone/>
              <a:defRPr sz="448" b="1"/>
            </a:lvl5pPr>
            <a:lvl6pPr marL="640766" indent="0">
              <a:buNone/>
              <a:defRPr sz="448" b="1"/>
            </a:lvl6pPr>
            <a:lvl7pPr marL="768919" indent="0">
              <a:buNone/>
              <a:defRPr sz="448" b="1"/>
            </a:lvl7pPr>
            <a:lvl8pPr marL="897072" indent="0">
              <a:buNone/>
              <a:defRPr sz="448" b="1"/>
            </a:lvl8pPr>
            <a:lvl9pPr marL="1025225" indent="0">
              <a:buNone/>
              <a:defRPr sz="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3073D-D890-43B4-9009-59D428DD0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425" y="2918528"/>
            <a:ext cx="1445927" cy="4292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2AA93-7A51-4D60-88AC-2CB56470D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30306" y="1958633"/>
            <a:ext cx="1453048" cy="959896"/>
          </a:xfrm>
        </p:spPr>
        <p:txBody>
          <a:bodyPr anchor="b"/>
          <a:lstStyle>
            <a:lvl1pPr marL="0" indent="0">
              <a:buNone/>
              <a:defRPr sz="673" b="1"/>
            </a:lvl1pPr>
            <a:lvl2pPr marL="128153" indent="0">
              <a:buNone/>
              <a:defRPr sz="561" b="1"/>
            </a:lvl2pPr>
            <a:lvl3pPr marL="256306" indent="0">
              <a:buNone/>
              <a:defRPr sz="505" b="1"/>
            </a:lvl3pPr>
            <a:lvl4pPr marL="384459" indent="0">
              <a:buNone/>
              <a:defRPr sz="448" b="1"/>
            </a:lvl4pPr>
            <a:lvl5pPr marL="512613" indent="0">
              <a:buNone/>
              <a:defRPr sz="448" b="1"/>
            </a:lvl5pPr>
            <a:lvl6pPr marL="640766" indent="0">
              <a:buNone/>
              <a:defRPr sz="448" b="1"/>
            </a:lvl6pPr>
            <a:lvl7pPr marL="768919" indent="0">
              <a:buNone/>
              <a:defRPr sz="448" b="1"/>
            </a:lvl7pPr>
            <a:lvl8pPr marL="897072" indent="0">
              <a:buNone/>
              <a:defRPr sz="448" b="1"/>
            </a:lvl8pPr>
            <a:lvl9pPr marL="1025225" indent="0">
              <a:buNone/>
              <a:defRPr sz="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92DD9-20BC-4749-B995-C8AE3C7AF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30306" y="2918528"/>
            <a:ext cx="1453048" cy="4292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E1F63-1738-44D7-B021-F761DE64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22BEB-063B-4368-B998-481E55AA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1BEC1-A45B-4D49-8ECB-0DE3D030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60131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81E2-54F8-4A18-82F2-1058E5DC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A8931-C451-48C0-AB90-9495F7AD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014B2-CE84-44F2-98B4-7886726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B274-57FA-45DA-B4E0-4E1799B4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42109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F6C6C-A90F-44D5-9D18-2EB682AA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B55C1-0709-4134-B55C-B9208BDA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B2FE4-55C6-4729-AA0D-5214734D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48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916D-4536-4A47-BB09-C9DE6CCA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5" y="532659"/>
            <a:ext cx="1102358" cy="1864307"/>
          </a:xfrm>
        </p:spPr>
        <p:txBody>
          <a:bodyPr anchor="b"/>
          <a:lstStyle>
            <a:lvl1pPr>
              <a:defRPr sz="8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96EDD-B6F9-4945-95AC-A324B8EC7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047" y="1150397"/>
            <a:ext cx="1730306" cy="5677999"/>
          </a:xfrm>
        </p:spPr>
        <p:txBody>
          <a:bodyPr/>
          <a:lstStyle>
            <a:lvl1pPr>
              <a:defRPr sz="897"/>
            </a:lvl1pPr>
            <a:lvl2pPr>
              <a:defRPr sz="785"/>
            </a:lvl2pPr>
            <a:lvl3pPr>
              <a:defRPr sz="673"/>
            </a:lvl3pPr>
            <a:lvl4pPr>
              <a:defRPr sz="561"/>
            </a:lvl4pPr>
            <a:lvl5pPr>
              <a:defRPr sz="561"/>
            </a:lvl5pPr>
            <a:lvl6pPr>
              <a:defRPr sz="561"/>
            </a:lvl6pPr>
            <a:lvl7pPr>
              <a:defRPr sz="561"/>
            </a:lvl7pPr>
            <a:lvl8pPr>
              <a:defRPr sz="561"/>
            </a:lvl8pPr>
            <a:lvl9pPr>
              <a:defRPr sz="5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D5BFA-8B4E-4DF1-B6E5-89B2D5B28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425" y="2396966"/>
            <a:ext cx="1102358" cy="4440677"/>
          </a:xfrm>
        </p:spPr>
        <p:txBody>
          <a:bodyPr/>
          <a:lstStyle>
            <a:lvl1pPr marL="0" indent="0">
              <a:buNone/>
              <a:defRPr sz="448"/>
            </a:lvl1pPr>
            <a:lvl2pPr marL="128153" indent="0">
              <a:buNone/>
              <a:defRPr sz="392"/>
            </a:lvl2pPr>
            <a:lvl3pPr marL="256306" indent="0">
              <a:buNone/>
              <a:defRPr sz="336"/>
            </a:lvl3pPr>
            <a:lvl4pPr marL="384459" indent="0">
              <a:buNone/>
              <a:defRPr sz="280"/>
            </a:lvl4pPr>
            <a:lvl5pPr marL="512613" indent="0">
              <a:buNone/>
              <a:defRPr sz="280"/>
            </a:lvl5pPr>
            <a:lvl6pPr marL="640766" indent="0">
              <a:buNone/>
              <a:defRPr sz="280"/>
            </a:lvl6pPr>
            <a:lvl7pPr marL="768919" indent="0">
              <a:buNone/>
              <a:defRPr sz="280"/>
            </a:lvl7pPr>
            <a:lvl8pPr marL="897072" indent="0">
              <a:buNone/>
              <a:defRPr sz="280"/>
            </a:lvl8pPr>
            <a:lvl9pPr marL="1025225" indent="0">
              <a:buNone/>
              <a:defRPr sz="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8219A-ECB3-4A59-8BE7-ADC6EDDC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88982-32D3-4BCA-A4B2-52A4CEFC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903F3-84F7-4297-8ADE-1F84EAB6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54772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B291B-050D-44AB-9425-C15CB5E5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5" y="532659"/>
            <a:ext cx="1102358" cy="1864307"/>
          </a:xfrm>
        </p:spPr>
        <p:txBody>
          <a:bodyPr anchor="b"/>
          <a:lstStyle>
            <a:lvl1pPr>
              <a:defRPr sz="8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7DC003-2FC4-4A01-90C7-462B9502E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53047" y="1150397"/>
            <a:ext cx="1730306" cy="5677999"/>
          </a:xfrm>
        </p:spPr>
        <p:txBody>
          <a:bodyPr/>
          <a:lstStyle>
            <a:lvl1pPr marL="0" indent="0">
              <a:buNone/>
              <a:defRPr sz="897"/>
            </a:lvl1pPr>
            <a:lvl2pPr marL="128153" indent="0">
              <a:buNone/>
              <a:defRPr sz="785"/>
            </a:lvl2pPr>
            <a:lvl3pPr marL="256306" indent="0">
              <a:buNone/>
              <a:defRPr sz="673"/>
            </a:lvl3pPr>
            <a:lvl4pPr marL="384459" indent="0">
              <a:buNone/>
              <a:defRPr sz="561"/>
            </a:lvl4pPr>
            <a:lvl5pPr marL="512613" indent="0">
              <a:buNone/>
              <a:defRPr sz="561"/>
            </a:lvl5pPr>
            <a:lvl6pPr marL="640766" indent="0">
              <a:buNone/>
              <a:defRPr sz="561"/>
            </a:lvl6pPr>
            <a:lvl7pPr marL="768919" indent="0">
              <a:buNone/>
              <a:defRPr sz="561"/>
            </a:lvl7pPr>
            <a:lvl8pPr marL="897072" indent="0">
              <a:buNone/>
              <a:defRPr sz="561"/>
            </a:lvl8pPr>
            <a:lvl9pPr marL="1025225" indent="0">
              <a:buNone/>
              <a:defRPr sz="56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D978C-1319-4871-A3C6-4BD11B64D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425" y="2396966"/>
            <a:ext cx="1102358" cy="4440677"/>
          </a:xfrm>
        </p:spPr>
        <p:txBody>
          <a:bodyPr/>
          <a:lstStyle>
            <a:lvl1pPr marL="0" indent="0">
              <a:buNone/>
              <a:defRPr sz="448"/>
            </a:lvl1pPr>
            <a:lvl2pPr marL="128153" indent="0">
              <a:buNone/>
              <a:defRPr sz="392"/>
            </a:lvl2pPr>
            <a:lvl3pPr marL="256306" indent="0">
              <a:buNone/>
              <a:defRPr sz="336"/>
            </a:lvl3pPr>
            <a:lvl4pPr marL="384459" indent="0">
              <a:buNone/>
              <a:defRPr sz="280"/>
            </a:lvl4pPr>
            <a:lvl5pPr marL="512613" indent="0">
              <a:buNone/>
              <a:defRPr sz="280"/>
            </a:lvl5pPr>
            <a:lvl6pPr marL="640766" indent="0">
              <a:buNone/>
              <a:defRPr sz="280"/>
            </a:lvl6pPr>
            <a:lvl7pPr marL="768919" indent="0">
              <a:buNone/>
              <a:defRPr sz="280"/>
            </a:lvl7pPr>
            <a:lvl8pPr marL="897072" indent="0">
              <a:buNone/>
              <a:defRPr sz="280"/>
            </a:lvl8pPr>
            <a:lvl9pPr marL="1025225" indent="0">
              <a:buNone/>
              <a:defRPr sz="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34654-13E6-4F11-9911-96BD3951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533FC-185A-4B3E-85D1-490B3858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2624F-778D-43B4-AA57-8CDEAF78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82814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188F6-38C5-4F72-ACA9-814F6CDB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80" y="425388"/>
            <a:ext cx="2947928" cy="154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CCAE2-734F-4F92-8B5F-238FE583F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80" y="2126938"/>
            <a:ext cx="2947928" cy="5069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DCF4-D0C5-4EB8-8CEA-78543A8D9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980" y="7405443"/>
            <a:ext cx="769025" cy="425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6019-EC68-497C-AB58-A269BE11A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2176" y="7405443"/>
            <a:ext cx="1153537" cy="425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9D6C-B6DA-4F4A-BAE7-0CB721377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883" y="7405443"/>
            <a:ext cx="769025" cy="425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40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256306" rtl="0" eaLnBrk="1" latinLnBrk="0" hangingPunct="1">
        <a:lnSpc>
          <a:spcPct val="90000"/>
        </a:lnSpc>
        <a:spcBef>
          <a:spcPct val="0"/>
        </a:spcBef>
        <a:buNone/>
        <a:defRPr sz="12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77" indent="-64077" algn="l" defTabSz="25630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785" kern="1200">
          <a:solidFill>
            <a:schemeClr val="tx1"/>
          </a:solidFill>
          <a:latin typeface="+mn-lt"/>
          <a:ea typeface="+mn-ea"/>
          <a:cs typeface="+mn-cs"/>
        </a:defRPr>
      </a:lvl1pPr>
      <a:lvl2pPr marL="192230" indent="-64077" algn="l" defTabSz="256306" rtl="0" eaLnBrk="1" latinLnBrk="0" hangingPunct="1">
        <a:lnSpc>
          <a:spcPct val="90000"/>
        </a:lnSpc>
        <a:spcBef>
          <a:spcPts val="140"/>
        </a:spcBef>
        <a:buFont typeface="Arial" panose="020B0604020202020204" pitchFamily="34" charset="0"/>
        <a:buChar char="•"/>
        <a:defRPr sz="673" kern="1200">
          <a:solidFill>
            <a:schemeClr val="tx1"/>
          </a:solidFill>
          <a:latin typeface="+mn-lt"/>
          <a:ea typeface="+mn-ea"/>
          <a:cs typeface="+mn-cs"/>
        </a:defRPr>
      </a:lvl2pPr>
      <a:lvl3pPr marL="320383" indent="-64077" algn="l" defTabSz="256306" rtl="0" eaLnBrk="1" latinLnBrk="0" hangingPunct="1">
        <a:lnSpc>
          <a:spcPct val="90000"/>
        </a:lnSpc>
        <a:spcBef>
          <a:spcPts val="140"/>
        </a:spcBef>
        <a:buFont typeface="Arial" panose="020B0604020202020204" pitchFamily="34" charset="0"/>
        <a:buChar char="•"/>
        <a:defRPr sz="561" kern="1200">
          <a:solidFill>
            <a:schemeClr val="tx1"/>
          </a:solidFill>
          <a:latin typeface="+mn-lt"/>
          <a:ea typeface="+mn-ea"/>
          <a:cs typeface="+mn-cs"/>
        </a:defRPr>
      </a:lvl3pPr>
      <a:lvl4pPr marL="448536" indent="-64077" algn="l" defTabSz="256306" rtl="0" eaLnBrk="1" latinLnBrk="0" hangingPunct="1">
        <a:lnSpc>
          <a:spcPct val="90000"/>
        </a:lnSpc>
        <a:spcBef>
          <a:spcPts val="140"/>
        </a:spcBef>
        <a:buFont typeface="Arial" panose="020B0604020202020204" pitchFamily="34" charset="0"/>
        <a:buChar char="•"/>
        <a:defRPr sz="505" kern="1200">
          <a:solidFill>
            <a:schemeClr val="tx1"/>
          </a:solidFill>
          <a:latin typeface="+mn-lt"/>
          <a:ea typeface="+mn-ea"/>
          <a:cs typeface="+mn-cs"/>
        </a:defRPr>
      </a:lvl4pPr>
      <a:lvl5pPr marL="576689" indent="-64077" algn="l" defTabSz="256306" rtl="0" eaLnBrk="1" latinLnBrk="0" hangingPunct="1">
        <a:lnSpc>
          <a:spcPct val="90000"/>
        </a:lnSpc>
        <a:spcBef>
          <a:spcPts val="140"/>
        </a:spcBef>
        <a:buFont typeface="Arial" panose="020B0604020202020204" pitchFamily="34" charset="0"/>
        <a:buChar char="•"/>
        <a:defRPr sz="505" kern="1200">
          <a:solidFill>
            <a:schemeClr val="tx1"/>
          </a:solidFill>
          <a:latin typeface="+mn-lt"/>
          <a:ea typeface="+mn-ea"/>
          <a:cs typeface="+mn-cs"/>
        </a:defRPr>
      </a:lvl5pPr>
      <a:lvl6pPr marL="704842" indent="-64077" algn="l" defTabSz="256306" rtl="0" eaLnBrk="1" latinLnBrk="0" hangingPunct="1">
        <a:lnSpc>
          <a:spcPct val="90000"/>
        </a:lnSpc>
        <a:spcBef>
          <a:spcPts val="140"/>
        </a:spcBef>
        <a:buFont typeface="Arial" panose="020B0604020202020204" pitchFamily="34" charset="0"/>
        <a:buChar char="•"/>
        <a:defRPr sz="505" kern="1200">
          <a:solidFill>
            <a:schemeClr val="tx1"/>
          </a:solidFill>
          <a:latin typeface="+mn-lt"/>
          <a:ea typeface="+mn-ea"/>
          <a:cs typeface="+mn-cs"/>
        </a:defRPr>
      </a:lvl6pPr>
      <a:lvl7pPr marL="832996" indent="-64077" algn="l" defTabSz="256306" rtl="0" eaLnBrk="1" latinLnBrk="0" hangingPunct="1">
        <a:lnSpc>
          <a:spcPct val="90000"/>
        </a:lnSpc>
        <a:spcBef>
          <a:spcPts val="140"/>
        </a:spcBef>
        <a:buFont typeface="Arial" panose="020B0604020202020204" pitchFamily="34" charset="0"/>
        <a:buChar char="•"/>
        <a:defRPr sz="505" kern="1200">
          <a:solidFill>
            <a:schemeClr val="tx1"/>
          </a:solidFill>
          <a:latin typeface="+mn-lt"/>
          <a:ea typeface="+mn-ea"/>
          <a:cs typeface="+mn-cs"/>
        </a:defRPr>
      </a:lvl7pPr>
      <a:lvl8pPr marL="961149" indent="-64077" algn="l" defTabSz="256306" rtl="0" eaLnBrk="1" latinLnBrk="0" hangingPunct="1">
        <a:lnSpc>
          <a:spcPct val="90000"/>
        </a:lnSpc>
        <a:spcBef>
          <a:spcPts val="140"/>
        </a:spcBef>
        <a:buFont typeface="Arial" panose="020B0604020202020204" pitchFamily="34" charset="0"/>
        <a:buChar char="•"/>
        <a:defRPr sz="505" kern="1200">
          <a:solidFill>
            <a:schemeClr val="tx1"/>
          </a:solidFill>
          <a:latin typeface="+mn-lt"/>
          <a:ea typeface="+mn-ea"/>
          <a:cs typeface="+mn-cs"/>
        </a:defRPr>
      </a:lvl8pPr>
      <a:lvl9pPr marL="1089302" indent="-64077" algn="l" defTabSz="256306" rtl="0" eaLnBrk="1" latinLnBrk="0" hangingPunct="1">
        <a:lnSpc>
          <a:spcPct val="90000"/>
        </a:lnSpc>
        <a:spcBef>
          <a:spcPts val="140"/>
        </a:spcBef>
        <a:buFont typeface="Arial" panose="020B0604020202020204" pitchFamily="34" charset="0"/>
        <a:buChar char="•"/>
        <a:defRPr sz="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306" rtl="0" eaLnBrk="1" latinLnBrk="0" hangingPunct="1">
        <a:defRPr sz="505" kern="1200">
          <a:solidFill>
            <a:schemeClr val="tx1"/>
          </a:solidFill>
          <a:latin typeface="+mn-lt"/>
          <a:ea typeface="+mn-ea"/>
          <a:cs typeface="+mn-cs"/>
        </a:defRPr>
      </a:lvl1pPr>
      <a:lvl2pPr marL="128153" algn="l" defTabSz="256306" rtl="0" eaLnBrk="1" latinLnBrk="0" hangingPunct="1">
        <a:defRPr sz="505" kern="1200">
          <a:solidFill>
            <a:schemeClr val="tx1"/>
          </a:solidFill>
          <a:latin typeface="+mn-lt"/>
          <a:ea typeface="+mn-ea"/>
          <a:cs typeface="+mn-cs"/>
        </a:defRPr>
      </a:lvl2pPr>
      <a:lvl3pPr marL="256306" algn="l" defTabSz="256306" rtl="0" eaLnBrk="1" latinLnBrk="0" hangingPunct="1">
        <a:defRPr sz="505" kern="1200">
          <a:solidFill>
            <a:schemeClr val="tx1"/>
          </a:solidFill>
          <a:latin typeface="+mn-lt"/>
          <a:ea typeface="+mn-ea"/>
          <a:cs typeface="+mn-cs"/>
        </a:defRPr>
      </a:lvl3pPr>
      <a:lvl4pPr marL="384459" algn="l" defTabSz="256306" rtl="0" eaLnBrk="1" latinLnBrk="0" hangingPunct="1">
        <a:defRPr sz="505" kern="1200">
          <a:solidFill>
            <a:schemeClr val="tx1"/>
          </a:solidFill>
          <a:latin typeface="+mn-lt"/>
          <a:ea typeface="+mn-ea"/>
          <a:cs typeface="+mn-cs"/>
        </a:defRPr>
      </a:lvl4pPr>
      <a:lvl5pPr marL="512613" algn="l" defTabSz="256306" rtl="0" eaLnBrk="1" latinLnBrk="0" hangingPunct="1">
        <a:defRPr sz="505" kern="1200">
          <a:solidFill>
            <a:schemeClr val="tx1"/>
          </a:solidFill>
          <a:latin typeface="+mn-lt"/>
          <a:ea typeface="+mn-ea"/>
          <a:cs typeface="+mn-cs"/>
        </a:defRPr>
      </a:lvl5pPr>
      <a:lvl6pPr marL="640766" algn="l" defTabSz="256306" rtl="0" eaLnBrk="1" latinLnBrk="0" hangingPunct="1">
        <a:defRPr sz="505" kern="1200">
          <a:solidFill>
            <a:schemeClr val="tx1"/>
          </a:solidFill>
          <a:latin typeface="+mn-lt"/>
          <a:ea typeface="+mn-ea"/>
          <a:cs typeface="+mn-cs"/>
        </a:defRPr>
      </a:lvl6pPr>
      <a:lvl7pPr marL="768919" algn="l" defTabSz="256306" rtl="0" eaLnBrk="1" latinLnBrk="0" hangingPunct="1">
        <a:defRPr sz="505" kern="1200">
          <a:solidFill>
            <a:schemeClr val="tx1"/>
          </a:solidFill>
          <a:latin typeface="+mn-lt"/>
          <a:ea typeface="+mn-ea"/>
          <a:cs typeface="+mn-cs"/>
        </a:defRPr>
      </a:lvl7pPr>
      <a:lvl8pPr marL="897072" algn="l" defTabSz="256306" rtl="0" eaLnBrk="1" latinLnBrk="0" hangingPunct="1">
        <a:defRPr sz="505" kern="1200">
          <a:solidFill>
            <a:schemeClr val="tx1"/>
          </a:solidFill>
          <a:latin typeface="+mn-lt"/>
          <a:ea typeface="+mn-ea"/>
          <a:cs typeface="+mn-cs"/>
        </a:defRPr>
      </a:lvl8pPr>
      <a:lvl9pPr marL="1025225" algn="l" defTabSz="256306" rtl="0" eaLnBrk="1" latinLnBrk="0" hangingPunct="1">
        <a:defRPr sz="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17888" cy="79898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E26C3-1024-40C3-8484-0E77C046A469}"/>
              </a:ext>
            </a:extLst>
          </p:cNvPr>
          <p:cNvSpPr txBox="1"/>
          <p:nvPr/>
        </p:nvSpPr>
        <p:spPr>
          <a:xfrm>
            <a:off x="612390" y="1988786"/>
            <a:ext cx="219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Support Your Local Scouts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03882-A622-4687-B926-3AE4F2134B9E}"/>
              </a:ext>
            </a:extLst>
          </p:cNvPr>
          <p:cNvSpPr txBox="1"/>
          <p:nvPr/>
        </p:nvSpPr>
        <p:spPr>
          <a:xfrm>
            <a:off x="332813" y="4460212"/>
            <a:ext cx="2752254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Hi Neighbor! My name is ____________ from local Scout Unit ___________.  I’m selling a discount card to help me earn my way to camp.  You can help by purchasing one or more of our cards.  Many people are using these and receiving well over $50 worth of discounts but I’m only selling them for $5.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How many cards would you like?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Contact my parent by text message to let me know how many to deliver to you: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Phone number: ___________________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A group of people walking in a line">
            <a:extLst>
              <a:ext uri="{FF2B5EF4-FFF2-40B4-BE49-F238E27FC236}">
                <a16:creationId xmlns:a16="http://schemas.microsoft.com/office/drawing/2014/main" id="{A9F51287-7C9F-E657-8471-ED8E77C29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78" y="2653082"/>
            <a:ext cx="2864116" cy="924627"/>
          </a:xfrm>
          <a:prstGeom prst="rect">
            <a:avLst/>
          </a:prstGeom>
        </p:spPr>
      </p:pic>
      <p:pic>
        <p:nvPicPr>
          <p:cNvPr id="9" name="Picture 8" descr="A close-up of a coupon&#10;&#10;AI-generated content may be incorrect.">
            <a:extLst>
              <a:ext uri="{FF2B5EF4-FFF2-40B4-BE49-F238E27FC236}">
                <a16:creationId xmlns:a16="http://schemas.microsoft.com/office/drawing/2014/main" id="{7564EF8F-6513-46B3-45D1-A0ECD3C19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94" y="3577709"/>
            <a:ext cx="2864116" cy="938014"/>
          </a:xfrm>
          <a:prstGeom prst="rect">
            <a:avLst/>
          </a:prstGeom>
        </p:spPr>
      </p:pic>
      <p:pic>
        <p:nvPicPr>
          <p:cNvPr id="12" name="Picture 1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A6C359E-2980-5082-3414-6B65562DD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84" y="6813664"/>
            <a:ext cx="2543503" cy="1176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" y="0"/>
            <a:ext cx="3417797" cy="798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7457197-917c-40b5-bfbb-288f8fe4a4f6" xsi:nil="true"/>
    <TaxCatchAll xmlns="050e1cd7-096f-4df7-a31a-7d7d4b9e4c8d" xsi:nil="true"/>
    <lcf76f155ced4ddcb4097134ff3c332f xmlns="b7457197-917c-40b5-bfbb-288f8fe4a4f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FE31F9810514382B603E3CBBE5CC3" ma:contentTypeVersion="18" ma:contentTypeDescription="Create a new document." ma:contentTypeScope="" ma:versionID="b67dd0efb21346eb667e4e906d850b38">
  <xsd:schema xmlns:xsd="http://www.w3.org/2001/XMLSchema" xmlns:xs="http://www.w3.org/2001/XMLSchema" xmlns:p="http://schemas.microsoft.com/office/2006/metadata/properties" xmlns:ns2="b7457197-917c-40b5-bfbb-288f8fe4a4f6" xmlns:ns3="050e1cd7-096f-4df7-a31a-7d7d4b9e4c8d" targetNamespace="http://schemas.microsoft.com/office/2006/metadata/properties" ma:root="true" ma:fieldsID="b7628d027f71f3420a98145b0c482cf5" ns2:_="" ns3:_="">
    <xsd:import namespace="b7457197-917c-40b5-bfbb-288f8fe4a4f6"/>
    <xsd:import namespace="050e1cd7-096f-4df7-a31a-7d7d4b9e4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57197-917c-40b5-bfbb-288f8fe4a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e1cd7-096f-4df7-a31a-7d7d4b9e4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00dae1-f71c-4788-81ad-851f1fc4e52e}" ma:internalName="TaxCatchAll" ma:showField="CatchAllData" ma:web="050e1cd7-096f-4df7-a31a-7d7d4b9e4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7AB08C-5CA5-4156-88D9-7BE1B2B8DD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1203CE-B64F-4036-A821-35FBEDB91502}">
  <ds:schemaRefs>
    <ds:schemaRef ds:uri="http://schemas.microsoft.com/office/2006/metadata/properties"/>
    <ds:schemaRef ds:uri="http://schemas.microsoft.com/office/infopath/2007/PartnerControls"/>
    <ds:schemaRef ds:uri="b7457197-917c-40b5-bfbb-288f8fe4a4f6"/>
    <ds:schemaRef ds:uri="050e1cd7-096f-4df7-a31a-7d7d4b9e4c8d"/>
  </ds:schemaRefs>
</ds:datastoreItem>
</file>

<file path=customXml/itemProps3.xml><?xml version="1.0" encoding="utf-8"?>
<ds:datastoreItem xmlns:ds="http://schemas.openxmlformats.org/officeDocument/2006/customXml" ds:itemID="{03404881-AE92-4D48-AE6B-15B3AFAB53D9}"/>
</file>

<file path=docMetadata/LabelInfo.xml><?xml version="1.0" encoding="utf-8"?>
<clbl:labelList xmlns:clbl="http://schemas.microsoft.com/office/2020/mipLabelMetadata">
  <clbl:label id="{fd9008a0-7846-4989-a4c5-77cfad3f7e4e}" enabled="0" method="" siteId="{fd9008a0-7846-4989-a4c5-77cfad3f7e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94</Words>
  <Application>Microsoft Office PowerPoint</Application>
  <PresentationFormat>Custom</PresentationFormat>
  <Paragraphs>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Calibri Light</vt:lpstr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Snook</dc:creator>
  <cp:lastModifiedBy>Jeremy Snook</cp:lastModifiedBy>
  <cp:revision>6</cp:revision>
  <cp:lastPrinted>2021-03-23T19:45:18Z</cp:lastPrinted>
  <dcterms:modified xsi:type="dcterms:W3CDTF">2025-02-24T18:47:27Z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0x010100361FE31F9810514382B603E3CBBE5CC3</vt:lpwstr>
  </property>
  <property fmtid="{D5CDD505-2E9C-101B-9397-08002B2CF9AE}" pid="3" name="Order">
    <vt:r8>9601000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